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Boise Parks Bridge Abutment</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Boise – Fair Grounds,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38566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After the bridge abutment excavation, compacted road mix dried out and developed cracks and fissures. The rebar structure had already been built on top of the fill before the fissures appeared. Leaving the soils in this condition risked future settlement and could have forced costly rework and schedule delays.</a:t>
            </a:r>
            <a:endParaRPr lang="en-US" sz="1200" dirty="0"/>
          </a:p>
        </p:txBody>
      </p:sp>
      <p:sp>
        <p:nvSpPr>
          <p:cNvPr id="10" name="Text 7"/>
          <p:cNvSpPr/>
          <p:nvPr/>
        </p:nvSpPr>
        <p:spPr>
          <a:xfrm>
            <a:off x="566928" y="3095596"/>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360772"/>
            <a:ext cx="384048" cy="0"/>
          </a:xfrm>
          <a:prstGeom prst="line">
            <a:avLst/>
          </a:prstGeom>
          <a:noFill/>
          <a:ln w="25400">
            <a:solidFill>
              <a:srgbClr val="D18B4C"/>
            </a:solidFill>
            <a:prstDash val="solid"/>
          </a:ln>
        </p:spPr>
      </p:sp>
      <p:sp>
        <p:nvSpPr>
          <p:cNvPr id="12" name="Text 9"/>
          <p:cNvSpPr/>
          <p:nvPr/>
        </p:nvSpPr>
        <p:spPr>
          <a:xfrm>
            <a:off x="658368" y="3415636"/>
            <a:ext cx="6912864" cy="138566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installed steel deep injection tubes on a tight spacing pattern to ensure full coverage, then injected structural foam at depth to improve soil integrity and load-bearing capacity throughout the support zone. This approach stabilized the subgrade without dismantling and rebuilding the rebar assembly.</a:t>
            </a:r>
            <a:endParaRPr lang="en-US" sz="1200" dirty="0"/>
          </a:p>
        </p:txBody>
      </p:sp>
      <p:sp>
        <p:nvSpPr>
          <p:cNvPr id="13" name="Text 10"/>
          <p:cNvSpPr/>
          <p:nvPr/>
        </p:nvSpPr>
        <p:spPr>
          <a:xfrm>
            <a:off x="566928" y="4892743"/>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157919"/>
            <a:ext cx="384048" cy="0"/>
          </a:xfrm>
          <a:prstGeom prst="line">
            <a:avLst/>
          </a:prstGeom>
          <a:noFill/>
          <a:ln w="25400">
            <a:solidFill>
              <a:srgbClr val="D18B4C"/>
            </a:solidFill>
            <a:prstDash val="solid"/>
          </a:ln>
        </p:spPr>
      </p:sp>
      <p:sp>
        <p:nvSpPr>
          <p:cNvPr id="15" name="Text 12"/>
          <p:cNvSpPr/>
          <p:nvPr/>
        </p:nvSpPr>
        <p:spPr>
          <a:xfrm>
            <a:off x="658368" y="5212783"/>
            <a:ext cx="6912864" cy="92284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contractor avoided major rework and saved significant cost. The treated area achieved rapid strength gain, reaching most of its strength in minutes, so bridge construction could continue immediately.</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8901684" y="1618488"/>
            <a:ext cx="1901952"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bridge-abutment rebar and subgrade injection work (image 1)</a:t>
            </a:r>
            <a:endParaRPr lang="en-US" sz="700" dirty="0"/>
          </a:p>
        </p:txBody>
      </p:sp>
      <p:pic>
        <p:nvPicPr>
          <p:cNvPr id="20" name="Image 2" descr="preencoded.png">    </p:cNvPr>
          <p:cNvPicPr>
            <a:picLocks noChangeAspect="1"/>
          </p:cNvPicPr>
          <p:nvPr/>
        </p:nvPicPr>
        <p:blipFill>
          <a:blip r:embed="rId3"/>
          <a:stretch>
            <a:fillRect/>
          </a:stretch>
        </p:blipFill>
        <p:spPr>
          <a:xfrm>
            <a:off x="8901684" y="3163824"/>
            <a:ext cx="1901952"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bridge-abutment rebar and subgrade injection work (image 2)</a:t>
            </a:r>
            <a:endParaRPr lang="en-US" sz="700" dirty="0"/>
          </a:p>
        </p:txBody>
      </p:sp>
      <p:pic>
        <p:nvPicPr>
          <p:cNvPr id="23" name="Image 3" descr="preencoded.png">    </p:cNvPr>
          <p:cNvPicPr>
            <a:picLocks noChangeAspect="1"/>
          </p:cNvPicPr>
          <p:nvPr/>
        </p:nvPicPr>
        <p:blipFill>
          <a:blip r:embed="rId4"/>
          <a:stretch>
            <a:fillRect/>
          </a:stretch>
        </p:blipFill>
        <p:spPr>
          <a:xfrm>
            <a:off x="8901684" y="4709160"/>
            <a:ext cx="1901952"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bridge-abutment rebar and subgrade injection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Boise Parks Bridge Abutment</dc:title>
  <dc:subject>PolyFlow case study</dc:subject>
  <dc:creator>PolyFlow</dc:creator>
  <cp:lastModifiedBy>PolyFlow</cp:lastModifiedBy>
  <cp:revision>1</cp:revision>
  <dcterms:created xsi:type="dcterms:W3CDTF">2026-09-13T15:08:14Z</dcterms:created>
  <dcterms:modified xsi:type="dcterms:W3CDTF">2026-09-13T15:08:14Z</dcterms:modified>
</cp:coreProperties>
</file>