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Chemical Shoring Basement Build</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Downtown Boise, Idaho  •  Soil Stabilization</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303020"/>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During a renovation and addition project, excavation soils were not holding shape and were sloughing into the dig. Unstable excavation walls create serious safety risks for crews and can jeopardize nearby structures. In dense urban settings, loss of soil support can compromise existing footings and adjacent improvements.</a:t>
            </a:r>
            <a:endParaRPr lang="en-US" sz="1200" dirty="0"/>
          </a:p>
        </p:txBody>
      </p:sp>
      <p:sp>
        <p:nvSpPr>
          <p:cNvPr id="10" name="Text 7"/>
          <p:cNvSpPr/>
          <p:nvPr/>
        </p:nvSpPr>
        <p:spPr>
          <a:xfrm>
            <a:off x="566928" y="30129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278124"/>
            <a:ext cx="384048" cy="0"/>
          </a:xfrm>
          <a:prstGeom prst="line">
            <a:avLst/>
          </a:prstGeom>
          <a:noFill/>
          <a:ln w="25400">
            <a:solidFill>
              <a:srgbClr val="D18B4C"/>
            </a:solidFill>
            <a:prstDash val="solid"/>
          </a:ln>
        </p:spPr>
      </p:sp>
      <p:sp>
        <p:nvSpPr>
          <p:cNvPr id="12" name="Text 9"/>
          <p:cNvSpPr/>
          <p:nvPr/>
        </p:nvSpPr>
        <p:spPr>
          <a:xfrm>
            <a:off x="658368" y="3332988"/>
            <a:ext cx="6912864" cy="1517904"/>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performed chemical shoring using a single-component polyurethane soil binding system. Steel injection tubes were driven to the required depth and a low-viscosity polyurethane was injected to bind sandy soils and fill voids. In the presence of soil moisture, the product reacts and expands modestly, then cures over approximately 24 hours into a solid, excavatable mass, allowing excavation to proceed safely.</a:t>
            </a:r>
            <a:endParaRPr lang="en-US" sz="1200" dirty="0"/>
          </a:p>
        </p:txBody>
      </p:sp>
      <p:sp>
        <p:nvSpPr>
          <p:cNvPr id="13" name="Text 10"/>
          <p:cNvSpPr/>
          <p:nvPr/>
        </p:nvSpPr>
        <p:spPr>
          <a:xfrm>
            <a:off x="566928" y="4942332"/>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207508"/>
            <a:ext cx="384048" cy="0"/>
          </a:xfrm>
          <a:prstGeom prst="line">
            <a:avLst/>
          </a:prstGeom>
          <a:noFill/>
          <a:ln w="25400">
            <a:solidFill>
              <a:srgbClr val="D18B4C"/>
            </a:solidFill>
            <a:prstDash val="solid"/>
          </a:ln>
        </p:spPr>
      </p:sp>
      <p:sp>
        <p:nvSpPr>
          <p:cNvPr id="15" name="Text 12"/>
          <p:cNvSpPr/>
          <p:nvPr/>
        </p:nvSpPr>
        <p:spPr>
          <a:xfrm>
            <a:off x="658368" y="5262372"/>
            <a:ext cx="6912864" cy="873252"/>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excavation was stabilized quickly and reliably, improving jobsite safety and protecting surrounding structures. The contractor was able to continue work with confidence once curing was complete.</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8901684" y="1618488"/>
            <a:ext cx="1901952"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basement-addition excavation and chemical-shoring work (image 1)</a:t>
            </a:r>
            <a:endParaRPr lang="en-US" sz="700" dirty="0"/>
          </a:p>
        </p:txBody>
      </p:sp>
      <p:pic>
        <p:nvPicPr>
          <p:cNvPr id="20" name="Image 2" descr="preencoded.png">    </p:cNvPr>
          <p:cNvPicPr>
            <a:picLocks noChangeAspect="1"/>
          </p:cNvPicPr>
          <p:nvPr/>
        </p:nvPicPr>
        <p:blipFill>
          <a:blip r:embed="rId3"/>
          <a:stretch>
            <a:fillRect/>
          </a:stretch>
        </p:blipFill>
        <p:spPr>
          <a:xfrm>
            <a:off x="9317736" y="3163824"/>
            <a:ext cx="1069848"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basement-addition excavation and chemical-shoring work (image 2)</a:t>
            </a:r>
            <a:endParaRPr lang="en-US" sz="700" dirty="0"/>
          </a:p>
        </p:txBody>
      </p:sp>
      <p:pic>
        <p:nvPicPr>
          <p:cNvPr id="23" name="Image 3" descr="preencoded.png">    </p:cNvPr>
          <p:cNvPicPr>
            <a:picLocks noChangeAspect="1"/>
          </p:cNvPicPr>
          <p:nvPr/>
        </p:nvPicPr>
        <p:blipFill>
          <a:blip r:embed="rId4"/>
          <a:stretch>
            <a:fillRect/>
          </a:stretch>
        </p:blipFill>
        <p:spPr>
          <a:xfrm>
            <a:off x="8901684" y="4709160"/>
            <a:ext cx="1901952"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basement-addition excavation and chemical-shoring work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Chemical Shoring Basement Build</dc:title>
  <dc:subject>PolyFlow case study</dc:subject>
  <dc:creator>PolyFlow</dc:creator>
  <cp:lastModifiedBy>PolyFlow</cp:lastModifiedBy>
  <cp:revision>1</cp:revision>
  <dcterms:created xsi:type="dcterms:W3CDTF">2026-09-13T15:08:20Z</dcterms:created>
  <dcterms:modified xsi:type="dcterms:W3CDTF">2026-09-13T15:08:20Z</dcterms:modified>
</cp:coreProperties>
</file>