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jpeg"/><Relationship Id="rId3" Type="http://schemas.openxmlformats.org/officeDocument/2006/relationships/image" Target="../media/image-1-3.jpeg"/><Relationship Id="rId4" Type="http://schemas.openxmlformats.org/officeDocument/2006/relationships/image" Target="../media/image-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6D72"/>
          </a:solidFill>
          <a:ln w="12700">
            <a:solidFill>
              <a:srgbClr val="2B6D72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557" y="256032"/>
            <a:ext cx="1566943" cy="3931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95728" y="246888"/>
            <a:ext cx="9052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3F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Cistron Water Leak Repair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2395728" y="786384"/>
            <a:ext cx="8961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Eagle, Idaho  •  Crack and Joint Sealing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66928" y="1088136"/>
            <a:ext cx="11045952" cy="0"/>
          </a:xfrm>
          <a:prstGeom prst="line">
            <a:avLst/>
          </a:prstGeom>
          <a:noFill/>
          <a:ln w="12700">
            <a:solidFill>
              <a:srgbClr val="D8E0D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1298448"/>
            <a:ext cx="7114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566928" y="1563624"/>
            <a:ext cx="384048" cy="0"/>
          </a:xfrm>
          <a:prstGeom prst="line">
            <a:avLst/>
          </a:prstGeom>
          <a:noFill/>
          <a:ln w="25400">
            <a:solidFill>
              <a:srgbClr val="D18B4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1618488"/>
            <a:ext cx="6912864" cy="1154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38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site presented two related issues. Water was leaking around the main pipe entering the cistern, escaping through concrete at the penetration. Over time, the leak caused deep erosion, creating a large void beneath the pump house slab and contributing to slab settlement.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66928" y="2864182"/>
            <a:ext cx="7114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66928" y="3129358"/>
            <a:ext cx="384048" cy="0"/>
          </a:xfrm>
          <a:prstGeom prst="line">
            <a:avLst/>
          </a:prstGeom>
          <a:noFill/>
          <a:ln w="25400">
            <a:solidFill>
              <a:srgbClr val="D18B4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3184222"/>
            <a:ext cx="6912864" cy="1617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38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draining the cistern below the leak elevation, our technician used proper confined-space safety measures to access the penetration. We installed a combination of oakum and water-activated polyurethane to seal the annular space, forming a flexible, durable gasket. Once the leak path was sealed, we filled the void beneath the pump house and lifted the settled concrete to restore support.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66928" y="4892743"/>
            <a:ext cx="7114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66928" y="5157919"/>
            <a:ext cx="384048" cy="0"/>
          </a:xfrm>
          <a:prstGeom prst="line">
            <a:avLst/>
          </a:prstGeom>
          <a:noFill/>
          <a:ln w="25400">
            <a:solidFill>
              <a:srgbClr val="D18B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5212783"/>
            <a:ext cx="6912864" cy="922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38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penetration leak was sealed and the slab was stabilized. By pairing waterproofing and void fill, the repair corrected both the water source and the resulting settlement.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092440" y="1298448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PHOTOS</a:t>
            </a:r>
            <a:endParaRPr lang="en-US" sz="100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736" y="1618488"/>
            <a:ext cx="1069848" cy="1426464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8092440" y="1618488"/>
            <a:ext cx="3520440" cy="1426464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D8E0D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202168" y="2825496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pump-house slab edge and exposed voided subbase (image 1)</a:t>
            </a:r>
            <a:endParaRPr lang="en-US" sz="70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736" y="3163824"/>
            <a:ext cx="1069848" cy="1426464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8092440" y="3163824"/>
            <a:ext cx="3520440" cy="1426464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D8E0DE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8202168" y="4370832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pump-house slab edge and exposed voided subbase (image 2)</a:t>
            </a:r>
            <a:endParaRPr lang="en-US" sz="70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736" y="4709160"/>
            <a:ext cx="1069848" cy="1426464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8092440" y="4709160"/>
            <a:ext cx="3520440" cy="1426464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D8E0DE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8202168" y="5916168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pump-house slab edge and exposed voided subbase (image 3)</a:t>
            </a:r>
            <a:endParaRPr lang="en-US" sz="700" dirty="0"/>
          </a:p>
        </p:txBody>
      </p:sp>
      <p:sp>
        <p:nvSpPr>
          <p:cNvPr id="26" name="Shape 20"/>
          <p:cNvSpPr/>
          <p:nvPr/>
        </p:nvSpPr>
        <p:spPr>
          <a:xfrm>
            <a:off x="566928" y="6318504"/>
            <a:ext cx="11045952" cy="0"/>
          </a:xfrm>
          <a:prstGeom prst="line">
            <a:avLst/>
          </a:prstGeom>
          <a:noFill/>
          <a:ln w="12700">
            <a:solidFill>
              <a:srgbClr val="D8E0DE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66928" y="6473952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208-780-9292  •  gopolyflow.com</a:t>
            </a:r>
            <a:endParaRPr lang="en-US" sz="900" dirty="0"/>
          </a:p>
        </p:txBody>
      </p:sp>
      <p:sp>
        <p:nvSpPr>
          <p:cNvPr id="28" name="Text 22"/>
          <p:cNvSpPr/>
          <p:nvPr/>
        </p:nvSpPr>
        <p:spPr>
          <a:xfrm>
            <a:off x="8641080" y="6473952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POLYFLOW  |  CASE STUDY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PolyFlow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Cistron Water Leak Repair</dc:title>
  <dc:subject>PolyFlow case study</dc:subject>
  <dc:creator>PolyFlow</dc:creator>
  <cp:lastModifiedBy>PolyFlow</cp:lastModifiedBy>
  <cp:revision>1</cp:revision>
  <dcterms:created xsi:type="dcterms:W3CDTF">2026-09-13T15:08:00Z</dcterms:created>
  <dcterms:modified xsi:type="dcterms:W3CDTF">2026-09-13T15:08:00Z</dcterms:modified>
</cp:coreProperties>
</file>