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Foundation Repair</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Horseshoe Bend, Idaho  •  Foundation Repair</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23139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A newly constructed home settled about one inch at the front within a couple of years, leading to drywall cracking and doors that would not open or close properly. During the repair process, the root cause became clear: roof runoff was being routed through a perforated drain pipe sitting directly on the footing. Each rain event delivered water to the foundation edge, causing erosion and loss of supporting soils.</a:t>
            </a:r>
            <a:endParaRPr lang="en-US" sz="1200" dirty="0"/>
          </a:p>
        </p:txBody>
      </p:sp>
      <p:sp>
        <p:nvSpPr>
          <p:cNvPr id="10" name="Text 7"/>
          <p:cNvSpPr/>
          <p:nvPr/>
        </p:nvSpPr>
        <p:spPr>
          <a:xfrm>
            <a:off x="566928" y="294132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06496"/>
            <a:ext cx="384048" cy="0"/>
          </a:xfrm>
          <a:prstGeom prst="line">
            <a:avLst/>
          </a:prstGeom>
          <a:noFill/>
          <a:ln w="25400">
            <a:solidFill>
              <a:srgbClr val="D18B4C"/>
            </a:solidFill>
            <a:prstDash val="solid"/>
          </a:ln>
        </p:spPr>
      </p:sp>
      <p:sp>
        <p:nvSpPr>
          <p:cNvPr id="12" name="Text 9"/>
          <p:cNvSpPr/>
          <p:nvPr/>
        </p:nvSpPr>
        <p:spPr>
          <a:xfrm>
            <a:off x="658368" y="3261360"/>
            <a:ext cx="6912864" cy="173278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removed the concrete front porch to access the foundation and excavated at each pier location. We removed the necessary portion of footing to install heavy-duty brackets rated for 90,000 pounds directly beneath the stem wall. Push piers were hydraulically driven to competent load-bearing strata. We then used a daisy-chained, synchronized hydraulic jacking system to lift the home uniformly, limiting secondary damage. After reaching the desired elevation, the structure was locked in place with the bracket hardware. Excavations were backfilled and compacted in lifts, and a new concrete porch was poured using experienced subcontractors.</a:t>
            </a:r>
            <a:endParaRPr lang="en-US" sz="1200" dirty="0"/>
          </a:p>
        </p:txBody>
      </p:sp>
      <p:sp>
        <p:nvSpPr>
          <p:cNvPr id="13" name="Text 10"/>
          <p:cNvSpPr/>
          <p:nvPr/>
        </p:nvSpPr>
        <p:spPr>
          <a:xfrm>
            <a:off x="566928" y="508558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350764"/>
            <a:ext cx="384048" cy="0"/>
          </a:xfrm>
          <a:prstGeom prst="line">
            <a:avLst/>
          </a:prstGeom>
          <a:noFill/>
          <a:ln w="25400">
            <a:solidFill>
              <a:srgbClr val="D18B4C"/>
            </a:solidFill>
            <a:prstDash val="solid"/>
          </a:ln>
        </p:spPr>
      </p:sp>
      <p:sp>
        <p:nvSpPr>
          <p:cNvPr id="15" name="Text 12"/>
          <p:cNvSpPr/>
          <p:nvPr/>
        </p:nvSpPr>
        <p:spPr>
          <a:xfrm>
            <a:off x="658368" y="5405628"/>
            <a:ext cx="6912864" cy="729996"/>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home was restored to proper elevation and permanently supported. The project corrected both the symptoms and the underlying cause, delivering a durable repair the homeowner can trust.</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8901684" y="1618488"/>
            <a:ext cx="1901952"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foundation excavation and push-pier work (image 1)</a:t>
            </a:r>
            <a:endParaRPr lang="en-US" sz="700" dirty="0"/>
          </a:p>
        </p:txBody>
      </p:sp>
      <p:pic>
        <p:nvPicPr>
          <p:cNvPr id="20" name="Image 2" descr="preencoded.png">    </p:cNvPr>
          <p:cNvPicPr>
            <a:picLocks noChangeAspect="1"/>
          </p:cNvPicPr>
          <p:nvPr/>
        </p:nvPicPr>
        <p:blipFill>
          <a:blip r:embed="rId3"/>
          <a:stretch>
            <a:fillRect/>
          </a:stretch>
        </p:blipFill>
        <p:spPr>
          <a:xfrm>
            <a:off x="8901684" y="3163824"/>
            <a:ext cx="1901952"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foundation excavation and push-pier work (image 2)</a:t>
            </a:r>
            <a:endParaRPr lang="en-US" sz="700" dirty="0"/>
          </a:p>
        </p:txBody>
      </p:sp>
      <p:pic>
        <p:nvPicPr>
          <p:cNvPr id="23" name="Image 3" descr="preencoded.png">    </p:cNvPr>
          <p:cNvPicPr>
            <a:picLocks noChangeAspect="1"/>
          </p:cNvPicPr>
          <p:nvPr/>
        </p:nvPicPr>
        <p:blipFill>
          <a:blip r:embed="rId4"/>
          <a:stretch>
            <a:fillRect/>
          </a:stretch>
        </p:blipFill>
        <p:spPr>
          <a:xfrm>
            <a:off x="9317736" y="4709160"/>
            <a:ext cx="1069848"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house foundation excavation and push-pier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 Repair</dc:title>
  <dc:subject>PolyFlow case study</dc:subject>
  <dc:creator>PolyFlow</dc:creator>
  <cp:lastModifiedBy>PolyFlow</cp:lastModifiedBy>
  <cp:revision>1</cp:revision>
  <dcterms:created xsi:type="dcterms:W3CDTF">2026-09-13T15:08:17Z</dcterms:created>
  <dcterms:modified xsi:type="dcterms:W3CDTF">2026-09-13T15:08:17Z</dcterms:modified>
</cp:coreProperties>
</file>