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Heavy Front Porch Lift</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Northend Boise, Idaho  •  Concrete Lifting</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35674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During a remodel, a basement was added beneath an existing home. To create the basement footprint, the soils around the house were excavated and later backfilled without being compacted in proper lifts. As that loose fill consolidated, the front porch settled. A prior attempt by another concrete lifting contractor injected foam beneath the slab, but it did not address the deeper, compromised soils, so the porch continued to resettle.</a:t>
            </a:r>
            <a:endParaRPr lang="en-US" sz="1200" dirty="0"/>
          </a:p>
        </p:txBody>
      </p:sp>
      <p:sp>
        <p:nvSpPr>
          <p:cNvPr id="10" name="Text 7"/>
          <p:cNvSpPr/>
          <p:nvPr/>
        </p:nvSpPr>
        <p:spPr>
          <a:xfrm>
            <a:off x="566928" y="3066669"/>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331845"/>
            <a:ext cx="384048" cy="0"/>
          </a:xfrm>
          <a:prstGeom prst="line">
            <a:avLst/>
          </a:prstGeom>
          <a:noFill/>
          <a:ln w="25400">
            <a:solidFill>
              <a:srgbClr val="D18B4C"/>
            </a:solidFill>
            <a:prstDash val="solid"/>
          </a:ln>
        </p:spPr>
      </p:sp>
      <p:sp>
        <p:nvSpPr>
          <p:cNvPr id="12" name="Text 9"/>
          <p:cNvSpPr/>
          <p:nvPr/>
        </p:nvSpPr>
        <p:spPr>
          <a:xfrm>
            <a:off x="658368" y="3386709"/>
            <a:ext cx="6912864" cy="1544765"/>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started with a thorough inspection to confirm the true cause of movement. Using steel injection tubes, we performed deep injection to densify and stabilize the soils below the porch, discovering and filling voids as we advanced, with some injections reaching about 10 feet deep. After the unconsolidated deep soils were compacted, we drilled small 3/8-inch lift holes and carried out controlled slab lifting to bring the porch back to grade, all without disturbing landscaping or removing concrete.</a:t>
            </a:r>
            <a:endParaRPr lang="en-US" sz="1200" dirty="0"/>
          </a:p>
        </p:txBody>
      </p:sp>
      <p:sp>
        <p:nvSpPr>
          <p:cNvPr id="13" name="Text 10"/>
          <p:cNvSpPr/>
          <p:nvPr/>
        </p:nvSpPr>
        <p:spPr>
          <a:xfrm>
            <a:off x="566928" y="5022914"/>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288090"/>
            <a:ext cx="384048" cy="0"/>
          </a:xfrm>
          <a:prstGeom prst="line">
            <a:avLst/>
          </a:prstGeom>
          <a:noFill/>
          <a:ln w="25400">
            <a:solidFill>
              <a:srgbClr val="D18B4C"/>
            </a:solidFill>
            <a:prstDash val="solid"/>
          </a:ln>
        </p:spPr>
      </p:sp>
      <p:sp>
        <p:nvSpPr>
          <p:cNvPr id="15" name="Text 12"/>
          <p:cNvSpPr/>
          <p:nvPr/>
        </p:nvSpPr>
        <p:spPr>
          <a:xfrm>
            <a:off x="658368" y="5342954"/>
            <a:ext cx="6912864" cy="79267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porch was returned to its original height and stabilized for long-term performance. By fixing the deep soil first, the lift became a durable solution, not a short-term cosmetic repair.</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317736" y="1618488"/>
            <a:ext cx="1069848"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settled front porch at remodeled home (image 1)</a:t>
            </a:r>
            <a:endParaRPr lang="en-US" sz="700" dirty="0"/>
          </a:p>
        </p:txBody>
      </p:sp>
      <p:pic>
        <p:nvPicPr>
          <p:cNvPr id="20" name="Image 2" descr="preencoded.png">    </p:cNvPr>
          <p:cNvPicPr>
            <a:picLocks noChangeAspect="1"/>
          </p:cNvPicPr>
          <p:nvPr/>
        </p:nvPicPr>
        <p:blipFill>
          <a:blip r:embed="rId3"/>
          <a:stretch>
            <a:fillRect/>
          </a:stretch>
        </p:blipFill>
        <p:spPr>
          <a:xfrm>
            <a:off x="9317736" y="3163824"/>
            <a:ext cx="1069848"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settled front porch at remodeled home (image 2)</a:t>
            </a:r>
            <a:endParaRPr lang="en-US" sz="700" dirty="0"/>
          </a:p>
        </p:txBody>
      </p:sp>
      <p:pic>
        <p:nvPicPr>
          <p:cNvPr id="23" name="Image 3" descr="preencoded.png">    </p:cNvPr>
          <p:cNvPicPr>
            <a:picLocks noChangeAspect="1"/>
          </p:cNvPicPr>
          <p:nvPr/>
        </p:nvPicPr>
        <p:blipFill>
          <a:blip r:embed="rId4"/>
          <a:stretch>
            <a:fillRect/>
          </a:stretch>
        </p:blipFill>
        <p:spPr>
          <a:xfrm>
            <a:off x="9317736" y="4709160"/>
            <a:ext cx="1069848"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settled front porch at remodeled home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Heavy Front Porch Lift</dc:title>
  <dc:subject>PolyFlow case study</dc:subject>
  <dc:creator>PolyFlow</dc:creator>
  <cp:lastModifiedBy>PolyFlow</cp:lastModifiedBy>
  <cp:revision>1</cp:revision>
  <dcterms:created xsi:type="dcterms:W3CDTF">2026-09-13T15:08:28Z</dcterms:created>
  <dcterms:modified xsi:type="dcterms:W3CDTF">2026-09-13T15:08:28Z</dcterms:modified>
</cp:coreProperties>
</file>