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Large and Heavy Front Porch</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Star, Idaho  •  Concrete Lifting</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231392"/>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This is a common issue on new construction with basement foundations. After forming and pouring the basement walls, excavation spoils are backfilled against the foundation. If that backfill is not compacted in proper lifts, the soils will consolidate over time. In this project, the lack of compaction led to settlement and cracking in a large, heavy front porch.</a:t>
            </a:r>
            <a:endParaRPr lang="en-US" sz="1200" dirty="0"/>
          </a:p>
        </p:txBody>
      </p:sp>
      <p:sp>
        <p:nvSpPr>
          <p:cNvPr id="10" name="Text 7"/>
          <p:cNvSpPr/>
          <p:nvPr/>
        </p:nvSpPr>
        <p:spPr>
          <a:xfrm>
            <a:off x="566928" y="2941320"/>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206496"/>
            <a:ext cx="384048" cy="0"/>
          </a:xfrm>
          <a:prstGeom prst="line">
            <a:avLst/>
          </a:prstGeom>
          <a:noFill/>
          <a:ln w="25400">
            <a:solidFill>
              <a:srgbClr val="D18B4C"/>
            </a:solidFill>
            <a:prstDash val="solid"/>
          </a:ln>
        </p:spPr>
      </p:sp>
      <p:sp>
        <p:nvSpPr>
          <p:cNvPr id="12" name="Text 9"/>
          <p:cNvSpPr/>
          <p:nvPr/>
        </p:nvSpPr>
        <p:spPr>
          <a:xfrm>
            <a:off x="658368" y="3261360"/>
            <a:ext cx="6912864" cy="1632509"/>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We drilled small 5/8-inch access holes and used injection tubes to reach the bottom of the basement wall across the porch footprint. We then injected high-density structural foam in a controlled sequence, compacting loose soils from the bottom up before performing the slab lift. Once stable, we lifted the porch back to its original grade and height without removing the slab or disturbing landscaping. Joints and cracks were sealed with a flexible sealant and dressed with sand for a clean finish.</a:t>
            </a:r>
            <a:endParaRPr lang="en-US" sz="1200" dirty="0"/>
          </a:p>
        </p:txBody>
      </p:sp>
      <p:sp>
        <p:nvSpPr>
          <p:cNvPr id="13" name="Text 10"/>
          <p:cNvSpPr/>
          <p:nvPr/>
        </p:nvSpPr>
        <p:spPr>
          <a:xfrm>
            <a:off x="566928" y="4985309"/>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250485"/>
            <a:ext cx="384048" cy="0"/>
          </a:xfrm>
          <a:prstGeom prst="line">
            <a:avLst/>
          </a:prstGeom>
          <a:noFill/>
          <a:ln w="25400">
            <a:solidFill>
              <a:srgbClr val="D18B4C"/>
            </a:solidFill>
            <a:prstDash val="solid"/>
          </a:ln>
        </p:spPr>
      </p:sp>
      <p:sp>
        <p:nvSpPr>
          <p:cNvPr id="15" name="Text 12"/>
          <p:cNvSpPr/>
          <p:nvPr/>
        </p:nvSpPr>
        <p:spPr>
          <a:xfrm>
            <a:off x="658368" y="5305349"/>
            <a:ext cx="6912864" cy="830275"/>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The porch was restored and stabilized with minimal disruption. Cracks remained visible, but they were properly sealed to prevent water intrusion and protect the slab and subgrade.</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9317736" y="1618488"/>
            <a:ext cx="1069848"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new home's heavy front porch and adjacent concrete (image 1)</a:t>
            </a:r>
            <a:endParaRPr lang="en-US" sz="700" dirty="0"/>
          </a:p>
        </p:txBody>
      </p:sp>
      <p:pic>
        <p:nvPicPr>
          <p:cNvPr id="20" name="Image 2" descr="preencoded.png">    </p:cNvPr>
          <p:cNvPicPr>
            <a:picLocks noChangeAspect="1"/>
          </p:cNvPicPr>
          <p:nvPr/>
        </p:nvPicPr>
        <p:blipFill>
          <a:blip r:embed="rId3"/>
          <a:stretch>
            <a:fillRect/>
          </a:stretch>
        </p:blipFill>
        <p:spPr>
          <a:xfrm>
            <a:off x="9317736" y="3163824"/>
            <a:ext cx="1069848"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new home's heavy front porch and adjacent concrete (image 2)</a:t>
            </a:r>
            <a:endParaRPr lang="en-US" sz="700" dirty="0"/>
          </a:p>
        </p:txBody>
      </p:sp>
      <p:pic>
        <p:nvPicPr>
          <p:cNvPr id="23" name="Image 3" descr="preencoded.png">    </p:cNvPr>
          <p:cNvPicPr>
            <a:picLocks noChangeAspect="1"/>
          </p:cNvPicPr>
          <p:nvPr/>
        </p:nvPicPr>
        <p:blipFill>
          <a:blip r:embed="rId4"/>
          <a:stretch>
            <a:fillRect/>
          </a:stretch>
        </p:blipFill>
        <p:spPr>
          <a:xfrm>
            <a:off x="9317736" y="4709160"/>
            <a:ext cx="1069848"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new home's heavy front porch and adjacent concrete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Large and Heavy Front Porch</dc:title>
  <dc:subject>PolyFlow case study</dc:subject>
  <dc:creator>PolyFlow</dc:creator>
  <cp:lastModifiedBy>PolyFlow</cp:lastModifiedBy>
  <cp:revision>1</cp:revision>
  <dcterms:created xsi:type="dcterms:W3CDTF">2026-09-13T15:08:09Z</dcterms:created>
  <dcterms:modified xsi:type="dcterms:W3CDTF">2026-09-13T15:08:09Z</dcterms:modified>
</cp:coreProperties>
</file>