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Void Fill Under Shop Floor</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Cascade,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23139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Improper drainage and insufficient compaction caused erosion beneath a shop floor, creating voids in the sub-base. The underlying soils were also not ideal load-bearing material. Although the floor had not yet settled significantly, the space was empty and the owner wanted the issue corrected before heavy use and equipment loading began.</a:t>
            </a:r>
            <a:endParaRPr lang="en-US" sz="1200" dirty="0"/>
          </a:p>
        </p:txBody>
      </p:sp>
      <p:sp>
        <p:nvSpPr>
          <p:cNvPr id="10" name="Text 7"/>
          <p:cNvSpPr/>
          <p:nvPr/>
        </p:nvSpPr>
        <p:spPr>
          <a:xfrm>
            <a:off x="566928" y="294132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06496"/>
            <a:ext cx="384048" cy="0"/>
          </a:xfrm>
          <a:prstGeom prst="line">
            <a:avLst/>
          </a:prstGeom>
          <a:noFill/>
          <a:ln w="25400">
            <a:solidFill>
              <a:srgbClr val="D18B4C"/>
            </a:solidFill>
            <a:prstDash val="solid"/>
          </a:ln>
        </p:spPr>
      </p:sp>
      <p:sp>
        <p:nvSpPr>
          <p:cNvPr id="12" name="Text 9"/>
          <p:cNvSpPr/>
          <p:nvPr/>
        </p:nvSpPr>
        <p:spPr>
          <a:xfrm>
            <a:off x="658368" y="3261360"/>
            <a:ext cx="6912864" cy="1632509"/>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Because the floor was an epoxy-coated concrete slab, we drilled clean access points through the epoxy and used deep injection steel tubes to reach competent native soil. We performed deep injection where needed and then filled remaining voids with high-density structural foam. Dial meters were used throughout the process to ensure we filled and stabilized the subgrade without lifting the finished slab, measuring movement in thousandths of an inch.</a:t>
            </a:r>
            <a:endParaRPr lang="en-US" sz="1200" dirty="0"/>
          </a:p>
        </p:txBody>
      </p:sp>
      <p:sp>
        <p:nvSpPr>
          <p:cNvPr id="13" name="Text 10"/>
          <p:cNvSpPr/>
          <p:nvPr/>
        </p:nvSpPr>
        <p:spPr>
          <a:xfrm>
            <a:off x="566928" y="4985309"/>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250485"/>
            <a:ext cx="384048" cy="0"/>
          </a:xfrm>
          <a:prstGeom prst="line">
            <a:avLst/>
          </a:prstGeom>
          <a:noFill/>
          <a:ln w="25400">
            <a:solidFill>
              <a:srgbClr val="D18B4C"/>
            </a:solidFill>
            <a:prstDash val="solid"/>
          </a:ln>
        </p:spPr>
      </p:sp>
      <p:sp>
        <p:nvSpPr>
          <p:cNvPr id="15" name="Text 12"/>
          <p:cNvSpPr/>
          <p:nvPr/>
        </p:nvSpPr>
        <p:spPr>
          <a:xfrm>
            <a:off x="658368" y="5305349"/>
            <a:ext cx="6912864" cy="830275"/>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sub-base was stabilized and voids were filled without disturbing the finished epoxy floor. The owner gained confidence that the slab was supported and ready for future use.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317736" y="1618488"/>
            <a:ext cx="1069848"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shop-floor void inspection and measurement (image 1)</a:t>
            </a:r>
            <a:endParaRPr lang="en-US" sz="700" dirty="0"/>
          </a:p>
        </p:txBody>
      </p:sp>
      <p:pic>
        <p:nvPicPr>
          <p:cNvPr id="20" name="Image 2" descr="preencoded.png">    </p:cNvPr>
          <p:cNvPicPr>
            <a:picLocks noChangeAspect="1"/>
          </p:cNvPicPr>
          <p:nvPr/>
        </p:nvPicPr>
        <p:blipFill>
          <a:blip r:embed="rId3"/>
          <a:stretch>
            <a:fillRect/>
          </a:stretch>
        </p:blipFill>
        <p:spPr>
          <a:xfrm>
            <a:off x="9317736" y="3163824"/>
            <a:ext cx="1069848"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shop-floor void inspection and measurement (image 2)</a:t>
            </a:r>
            <a:endParaRPr lang="en-US" sz="700" dirty="0"/>
          </a:p>
        </p:txBody>
      </p:sp>
      <p:pic>
        <p:nvPicPr>
          <p:cNvPr id="23" name="Image 3" descr="preencoded.png">    </p:cNvPr>
          <p:cNvPicPr>
            <a:picLocks noChangeAspect="1"/>
          </p:cNvPicPr>
          <p:nvPr/>
        </p:nvPicPr>
        <p:blipFill>
          <a:blip r:embed="rId4"/>
          <a:stretch>
            <a:fillRect/>
          </a:stretch>
        </p:blipFill>
        <p:spPr>
          <a:xfrm>
            <a:off x="9317736" y="4709160"/>
            <a:ext cx="1069848"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shop-floor void inspection and measurement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Void Fill Under Shop Floor</dc:title>
  <dc:subject>PolyFlow case study</dc:subject>
  <dc:creator>PolyFlow</dc:creator>
  <cp:lastModifiedBy>PolyFlow</cp:lastModifiedBy>
  <cp:revision>1</cp:revision>
  <dcterms:created xsi:type="dcterms:W3CDTF">2026-09-13T15:08:05Z</dcterms:created>
  <dcterms:modified xsi:type="dcterms:W3CDTF">2026-09-13T15:08:05Z</dcterms:modified>
</cp:coreProperties>
</file>